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076136657" r:id="rId3"/>
    <p:sldId id="256" r:id="rId4"/>
    <p:sldId id="2076136658" r:id="rId5"/>
    <p:sldId id="2076136659" r:id="rId6"/>
    <p:sldId id="2076136660" r:id="rId7"/>
    <p:sldId id="20761366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3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012F0-029B-478C-8819-3C4CF0420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CA153-ECDA-442C-92E5-DB1059FD6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0F671-E6E9-4610-8674-1E6C38478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138-85A5-4E87-ADEE-D9EA786A564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B3A2F-9994-4A10-A1C9-D971B5CC8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FD6D6-D8AB-4A0C-9DDB-CF0DB9858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D8A6-C445-41D9-974B-24CD7B05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3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B5509-6A31-4144-AEC0-3B83BC236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5EFB81-0E4A-4E5F-99B7-ADDDB217B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DCBD3-6B37-4358-A6F0-AAD99B412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138-85A5-4E87-ADEE-D9EA786A564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6AE08-CD74-4C60-BCAE-2A8B7A321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3E05F-FFF3-44F0-A387-7154ABB0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D8A6-C445-41D9-974B-24CD7B05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3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45CF4D-B99C-4FB8-A9DF-E3347DF9E0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47FCF9-03B7-45CC-B6FC-DCAA53968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B16C9-0864-4673-B370-01C87ECD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138-85A5-4E87-ADEE-D9EA786A564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FA3EE-19A5-4282-AA70-70211D66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9F529-B992-439D-BEB6-E4BAC76F3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D8A6-C445-41D9-974B-24CD7B05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37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3BC454-D209-C04A-8342-0AC699AD33DA}"/>
              </a:ext>
            </a:extLst>
          </p:cNvPr>
          <p:cNvSpPr txBox="1"/>
          <p:nvPr userDrawn="1"/>
        </p:nvSpPr>
        <p:spPr>
          <a:xfrm>
            <a:off x="11590561" y="6359135"/>
            <a:ext cx="502073" cy="307911"/>
          </a:xfrm>
          <a:prstGeom prst="rect">
            <a:avLst/>
          </a:prstGeom>
          <a:noFill/>
        </p:spPr>
        <p:txBody>
          <a:bodyPr wrap="none" lIns="91446" tIns="45723" rIns="91446" bIns="45723" rtlCol="0">
            <a:spAutoFit/>
          </a:bodyPr>
          <a:lstStyle/>
          <a:p>
            <a:pPr algn="ctr"/>
            <a:fld id="{260E2A6B-A809-4840-BF14-8648BC0BDF87}" type="slidenum">
              <a:rPr lang="id-ID" sz="1401" b="0" i="0" smtClean="0">
                <a:solidFill>
                  <a:schemeClr val="bg1"/>
                </a:solidFill>
                <a:latin typeface="+mj-lt"/>
                <a:ea typeface="Montserrat Light" charset="0"/>
                <a:cs typeface="Arial" panose="020B0604020202020204" pitchFamily="34" charset="0"/>
              </a:rPr>
              <a:pPr algn="ctr"/>
              <a:t>‹#›</a:t>
            </a:fld>
            <a:r>
              <a:rPr lang="id-ID" sz="1401" b="0" i="0" dirty="0">
                <a:solidFill>
                  <a:schemeClr val="bg1"/>
                </a:solidFill>
                <a:latin typeface="+mj-lt"/>
                <a:ea typeface="Montserrat Light" charset="0"/>
                <a:cs typeface="Montserrat Light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66337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D40934-5A1B-42E2-BE6E-626955C62375}"/>
              </a:ext>
            </a:extLst>
          </p:cNvPr>
          <p:cNvSpPr/>
          <p:nvPr userDrawn="1"/>
        </p:nvSpPr>
        <p:spPr>
          <a:xfrm>
            <a:off x="0" y="6656294"/>
            <a:ext cx="12195210" cy="201706"/>
          </a:xfrm>
          <a:prstGeom prst="rect">
            <a:avLst/>
          </a:prstGeom>
          <a:solidFill>
            <a:srgbClr val="137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 err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57E38-800F-A644-8FFD-FAA48354F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4" y="0"/>
            <a:ext cx="12204834" cy="51312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244A98-DA19-EC4D-A5F4-F82F6901EC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6568" y="1745215"/>
            <a:ext cx="10937220" cy="3996680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 marL="428625" indent="-428625">
              <a:buFont typeface="Arial" panose="020B0604020202020204" pitchFamily="34" charset="0"/>
              <a:buChar char="•"/>
              <a:defRPr sz="300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800154" indent="-342900">
              <a:buFont typeface="Arial" panose="020B0604020202020204" pitchFamily="34" charset="0"/>
              <a:buChar char="–"/>
              <a:defRPr sz="240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257407" indent="-342900">
              <a:buFont typeface="Arial" panose="020B0604020202020204" pitchFamily="34" charset="0"/>
              <a:buChar char="•"/>
              <a:defRPr sz="220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57510" indent="-285750">
              <a:buFont typeface="Arial" panose="020B0604020202020204" pitchFamily="34" charset="0"/>
              <a:buChar char="–"/>
              <a:defRPr sz="200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114763" indent="-285750">
              <a:buFont typeface="Arial" panose="020B0604020202020204" pitchFamily="34" charset="0"/>
              <a:buChar char="•"/>
              <a:defRPr sz="200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B7C8C6F-D138-41AE-A92D-0EDA085089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232" y="589802"/>
            <a:ext cx="10963556" cy="526304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3300" b="1" i="0" spc="-300" baseline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General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9069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098CD-8784-4363-B35B-1368471E9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8AD08-CF5C-4B5D-9ECB-3E2ED9204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27B84-C642-4E75-B88C-124B6459C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138-85A5-4E87-ADEE-D9EA786A564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1B3C3-1643-46CE-8E3E-7233E4F0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F1A37-138E-47F0-A1FE-E53A12273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D8A6-C445-41D9-974B-24CD7B05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4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A9C3C-E124-4FE2-A885-B2237172E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C214E-5E41-4999-ACCF-86D722F9B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7A8E-14E9-458C-BEDB-1EC5777C9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138-85A5-4E87-ADEE-D9EA786A564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19BF1-4C8A-422C-B59B-6E68F56F9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A12C9-144A-48ED-B24F-978B733EB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D8A6-C445-41D9-974B-24CD7B05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0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F7F45-19E1-4470-B9DF-C8BEF39E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8184A-C275-4444-A6A1-380809F72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E1DC0-A1DF-433D-A0DD-EFCB24C71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488ED5-2629-46F2-9F63-398BA7D46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138-85A5-4E87-ADEE-D9EA786A564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24A0C-A6AC-4F43-B89D-667D249C3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6025D-2677-424D-AB7E-2738F6E46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D8A6-C445-41D9-974B-24CD7B05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3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3DBFF-73F6-4137-885A-049FCE375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911EA-5D4A-47CD-926D-5AD270BE7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A1B6F-8970-4568-B178-4559BD96C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626325-2093-494B-B39C-441BEF907C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A72E7A-B158-4550-9B4D-73B2BD7E9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BA54C6-844A-4A74-BAE5-B1201F2F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138-85A5-4E87-ADEE-D9EA786A564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B18CA5-6B8C-4655-8900-780DFC8D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8E0DDB-96AA-432E-AA0F-D83864860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D8A6-C445-41D9-974B-24CD7B05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8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B3E0F-55EB-42E0-9C57-790D8175C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E0B69-6801-492A-BA82-053A8C92A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138-85A5-4E87-ADEE-D9EA786A564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A4413-CE48-4C12-A4DF-2E4FA1D70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60C64-AB94-430C-944C-9D7ED5D4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D8A6-C445-41D9-974B-24CD7B05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3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02869B-53D3-475E-BCDA-44A301EB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138-85A5-4E87-ADEE-D9EA786A564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894C5-441D-454D-93F7-B545889D5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1C5FC-EB94-4E3E-B8FB-584669A26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D8A6-C445-41D9-974B-24CD7B05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9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4083C-AE10-4ACE-BAE0-34CDA424F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F4CEA-7DA9-441B-89C7-D96FF668B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6F196-611D-44F3-B381-64A7D2DA8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5A880-09E4-4BB8-8F45-933BE9BF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138-85A5-4E87-ADEE-D9EA786A564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EF78C-2C86-48AA-B06D-512EF4DA9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C05F5-06E0-43C0-843E-F3DB6A31F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D8A6-C445-41D9-974B-24CD7B05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32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B6CC3-C7BC-42D1-A6E0-D9833B8CB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F226F0-DE5E-4CE5-AB2B-D7B7910814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82B9F-9202-489F-B673-72AC7DB90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1A13D-5B06-474F-ACAF-0423B3042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138-85A5-4E87-ADEE-D9EA786A564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AF41F-C913-4EED-828D-B41A212D0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6ED65-F227-4E18-B2CA-AA0AC58CB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D8A6-C445-41D9-974B-24CD7B05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8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9FA5C-23AA-45CB-9BDC-73E6EB7C6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618EC-F890-4B1A-8842-47E4DA062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DD62D-7DE7-4186-963C-AF4C7ACED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C138-85A5-4E87-ADEE-D9EA786A564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1BD93-F4FB-4268-8C06-6113CEE34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ED33A-746B-41CB-97A3-2463A96B8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9D8A6-C445-41D9-974B-24CD7B05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38419" y="365127"/>
            <a:ext cx="10515164" cy="952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621017" y="6359135"/>
            <a:ext cx="441160" cy="307911"/>
          </a:xfrm>
          <a:prstGeom prst="rect">
            <a:avLst/>
          </a:prstGeom>
          <a:noFill/>
        </p:spPr>
        <p:txBody>
          <a:bodyPr wrap="none" lIns="91446" tIns="45723" rIns="91446" bIns="45723" rtlCol="0">
            <a:spAutoFit/>
          </a:bodyPr>
          <a:lstStyle/>
          <a:p>
            <a:pPr algn="ctr"/>
            <a:fld id="{260E2A6B-A809-4840-BF14-8648BC0BDF87}" type="slidenum">
              <a:rPr lang="id-ID" sz="1000" b="0" i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Montserrat Light" charset="0"/>
                <a:cs typeface="Arial" panose="020B0604020202020204" pitchFamily="34" charset="0"/>
              </a:rPr>
              <a:pPr algn="ctr"/>
              <a:t>‹#›</a:t>
            </a:fld>
            <a:r>
              <a:rPr lang="id-ID" sz="1401" b="0" i="0" dirty="0">
                <a:solidFill>
                  <a:schemeClr val="tx2"/>
                </a:solidFill>
                <a:latin typeface="+mj-lt"/>
                <a:ea typeface="Montserrat Light" charset="0"/>
                <a:cs typeface="Montserrat Light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0782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l" defTabSz="914507" rtl="0" eaLnBrk="1" latinLnBrk="0" hangingPunct="1">
        <a:lnSpc>
          <a:spcPct val="90000"/>
        </a:lnSpc>
        <a:spcBef>
          <a:spcPct val="0"/>
        </a:spcBef>
        <a:buNone/>
        <a:defRPr lang="en-US" sz="5552" b="1" kern="1200">
          <a:solidFill>
            <a:schemeClr val="tx2">
              <a:lumMod val="75000"/>
              <a:lumOff val="25000"/>
            </a:schemeClr>
          </a:solidFill>
          <a:latin typeface="+mj-lt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indent="0" algn="l" defTabSz="914507" rtl="0" eaLnBrk="1" latinLnBrk="0" hangingPunct="1">
        <a:lnSpc>
          <a:spcPct val="90000"/>
        </a:lnSpc>
        <a:spcBef>
          <a:spcPts val="1001"/>
        </a:spcBef>
        <a:buFont typeface="Arial" charset="0"/>
        <a:buNone/>
        <a:defRPr lang="en-US" sz="3301" kern="1200" dirty="0" smtClean="0">
          <a:solidFill>
            <a:schemeClr val="tx2">
              <a:lumMod val="75000"/>
              <a:lumOff val="25000"/>
            </a:schemeClr>
          </a:solidFill>
          <a:effectLst/>
          <a:latin typeface="+mj-lt"/>
          <a:ea typeface="Arial" panose="020B0604020202020204" pitchFamily="34" charset="0"/>
          <a:cs typeface="Arial" panose="020B0604020202020204" pitchFamily="34" charset="0"/>
        </a:defRPr>
      </a:lvl1pPr>
      <a:lvl2pPr marL="457254" indent="0" algn="l" defTabSz="914507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2701" kern="1200" dirty="0" smtClean="0">
          <a:solidFill>
            <a:schemeClr val="tx2">
              <a:lumMod val="75000"/>
              <a:lumOff val="25000"/>
            </a:schemeClr>
          </a:solidFill>
          <a:effectLst/>
          <a:latin typeface="+mj-lt"/>
          <a:ea typeface="Arial" panose="020B0604020202020204" pitchFamily="34" charset="0"/>
          <a:cs typeface="Arial" panose="020B0604020202020204" pitchFamily="34" charset="0"/>
        </a:defRPr>
      </a:lvl2pPr>
      <a:lvl3pPr marL="914507" indent="0" algn="l" defTabSz="914507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2401" kern="1200" dirty="0" smtClean="0">
          <a:solidFill>
            <a:schemeClr val="tx2">
              <a:lumMod val="75000"/>
              <a:lumOff val="25000"/>
            </a:schemeClr>
          </a:solidFill>
          <a:effectLst/>
          <a:latin typeface="+mj-lt"/>
          <a:ea typeface="Arial" panose="020B0604020202020204" pitchFamily="34" charset="0"/>
          <a:cs typeface="Arial" panose="020B0604020202020204" pitchFamily="34" charset="0"/>
        </a:defRPr>
      </a:lvl3pPr>
      <a:lvl4pPr marL="1371760" indent="0" algn="l" defTabSz="914507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2201" kern="1200" dirty="0" smtClean="0">
          <a:solidFill>
            <a:schemeClr val="tx2">
              <a:lumMod val="75000"/>
              <a:lumOff val="25000"/>
            </a:schemeClr>
          </a:solidFill>
          <a:effectLst/>
          <a:latin typeface="+mj-lt"/>
          <a:ea typeface="Arial" panose="020B0604020202020204" pitchFamily="34" charset="0"/>
          <a:cs typeface="Arial" panose="020B0604020202020204" pitchFamily="34" charset="0"/>
        </a:defRPr>
      </a:lvl4pPr>
      <a:lvl5pPr marL="1829013" indent="0" algn="l" defTabSz="914507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2201" kern="1200" dirty="0">
          <a:solidFill>
            <a:schemeClr val="tx2">
              <a:lumMod val="75000"/>
              <a:lumOff val="25000"/>
            </a:schemeClr>
          </a:solidFill>
          <a:effectLst/>
          <a:latin typeface="+mj-lt"/>
          <a:ea typeface="Arial" panose="020B0604020202020204" pitchFamily="34" charset="0"/>
          <a:cs typeface="Arial" panose="020B0604020202020204" pitchFamily="34" charset="0"/>
        </a:defRPr>
      </a:lvl5pPr>
      <a:lvl6pPr marL="2514893" indent="-228627" algn="l" defTabSz="9145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147" indent="-228627" algn="l" defTabSz="9145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399" indent="-228627" algn="l" defTabSz="9145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653" indent="-228627" algn="l" defTabSz="9145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0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54" algn="l" defTabSz="91450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507" algn="l" defTabSz="91450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760" algn="l" defTabSz="91450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013" algn="l" defTabSz="91450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267" algn="l" defTabSz="91450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520" algn="l" defTabSz="91450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773" algn="l" defTabSz="91450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026" algn="l" defTabSz="91450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>
            <a:extLst>
              <a:ext uri="{FF2B5EF4-FFF2-40B4-BE49-F238E27FC236}">
                <a16:creationId xmlns:a16="http://schemas.microsoft.com/office/drawing/2014/main" id="{783202C3-355E-4D42-9060-4455D31B83EA}"/>
              </a:ext>
            </a:extLst>
          </p:cNvPr>
          <p:cNvSpPr txBox="1">
            <a:spLocks/>
          </p:cNvSpPr>
          <p:nvPr/>
        </p:nvSpPr>
        <p:spPr>
          <a:xfrm>
            <a:off x="838200" y="2275504"/>
            <a:ext cx="10515600" cy="74676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18290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103" b="1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defTabSz="914507"/>
            <a:r>
              <a:rPr lang="en-AU" sz="4900" dirty="0">
                <a:solidFill>
                  <a:srgbClr val="3D90F7">
                    <a:lumMod val="60000"/>
                    <a:lumOff val="40000"/>
                  </a:srgbClr>
                </a:solidFill>
                <a:latin typeface="Arial" panose="020B0604020202020204" pitchFamily="34" charset="0"/>
              </a:rPr>
              <a:t>IBM MaaS360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A7E87EE7-B225-F94B-9E0A-64236F8E78BF}"/>
              </a:ext>
            </a:extLst>
          </p:cNvPr>
          <p:cNvSpPr txBox="1">
            <a:spLocks/>
          </p:cNvSpPr>
          <p:nvPr/>
        </p:nvSpPr>
        <p:spPr>
          <a:xfrm>
            <a:off x="838200" y="3400088"/>
            <a:ext cx="10515600" cy="17774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9013" rtl="0" eaLnBrk="1" latinLnBrk="0" hangingPunct="1">
              <a:lnSpc>
                <a:spcPct val="90000"/>
              </a:lnSpc>
              <a:spcBef>
                <a:spcPts val="2001"/>
              </a:spcBef>
              <a:buFont typeface="Arial" charset="0"/>
              <a:buNone/>
              <a:defRPr lang="en-US" sz="6602" kern="12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914507" indent="0" algn="l" defTabSz="1829013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5402" kern="12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829013" indent="0" algn="l" defTabSz="1829013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4801" kern="12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2743520" indent="0" algn="l" defTabSz="1829013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4401" kern="12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658025" indent="0" algn="l" defTabSz="1829013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4401" kern="12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029785" indent="-457253" algn="l" defTabSz="182901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4293" indent="-457253" algn="l" defTabSz="182901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798" indent="-457253" algn="l" defTabSz="182901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3306" indent="-457253" algn="l" defTabSz="182901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507">
              <a:lnSpc>
                <a:spcPct val="120000"/>
              </a:lnSpc>
              <a:spcBef>
                <a:spcPts val="1001"/>
              </a:spcBef>
            </a:pPr>
            <a:r>
              <a:rPr lang="en-AU" sz="2400" b="1" dirty="0">
                <a:solidFill>
                  <a:srgbClr val="00B0F0"/>
                </a:solidFill>
                <a:latin typeface="Arial" panose="020B0604020202020204" pitchFamily="34" charset="0"/>
              </a:rPr>
              <a:t>How to turn off auto-renew</a:t>
            </a:r>
          </a:p>
        </p:txBody>
      </p:sp>
    </p:spTree>
    <p:extLst>
      <p:ext uri="{BB962C8B-B14F-4D97-AF65-F5344CB8AC3E}">
        <p14:creationId xmlns:p14="http://schemas.microsoft.com/office/powerpoint/2010/main" val="81770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B8A28E-19DA-4F98-AA1E-2EBB43877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31"/>
            <a:ext cx="12192000" cy="68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29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E13439-3F05-439D-9519-9513153D1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" y="0"/>
            <a:ext cx="12177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50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256077-680B-4052-9490-CD9E605D9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8"/>
            <a:ext cx="12192000" cy="684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82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EB3328-E30A-4153-AF9C-7A71DB183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14"/>
            <a:ext cx="12192000" cy="68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38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F7C925-C44A-43C4-A1D6-60CAEF703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19"/>
            <a:ext cx="12192000" cy="684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03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CloudBlu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19EC"/>
      </a:accent1>
      <a:accent2>
        <a:srgbClr val="28E9F0"/>
      </a:accent2>
      <a:accent3>
        <a:srgbClr val="002060"/>
      </a:accent3>
      <a:accent4>
        <a:srgbClr val="3D90F7"/>
      </a:accent4>
      <a:accent5>
        <a:srgbClr val="E1D8EF"/>
      </a:accent5>
      <a:accent6>
        <a:srgbClr val="6D6E70"/>
      </a:accent6>
      <a:hlink>
        <a:srgbClr val="3D90F7"/>
      </a:hlink>
      <a:folHlink>
        <a:srgbClr val="6D6E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loudBlue-Powerpoint-V9_Arial - Copy4" id="{133E2510-97C5-4511-BD30-B81DE0FA3160}" vid="{100E8200-8A44-4DDD-8F12-EF5AA0F8DDE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Haccoun, Laurent</dc:creator>
  <cp:lastModifiedBy>Haccoun, Laurent</cp:lastModifiedBy>
  <cp:revision>1</cp:revision>
  <dcterms:created xsi:type="dcterms:W3CDTF">2022-02-13T18:44:16Z</dcterms:created>
  <dcterms:modified xsi:type="dcterms:W3CDTF">2022-02-13T18:46:38Z</dcterms:modified>
</cp:coreProperties>
</file>