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076136657" r:id="rId3"/>
    <p:sldId id="2076136658" r:id="rId4"/>
    <p:sldId id="2076136659" r:id="rId5"/>
    <p:sldId id="20761366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448A-C89E-4AA3-AFDC-789462414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F6CFA-0CAD-460B-B6AF-7B7C25E01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7475-C1BB-4861-BBA6-BDC13AFFB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2841B-B2B3-4ADE-8772-4A7B4FE6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B1ED0-E799-45B5-9523-0E9FDB8E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E7E4-6FD9-4ADC-B116-DE141376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EA596-1E34-4DB2-A528-3C1B136E5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0680C-F6BA-444D-9CDC-48FAEE84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7E8F9-EAC9-4B8B-B790-C785BCB5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2F3F-B73D-463E-A8B4-0494E946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7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470217-D5A6-4F0A-BE91-456463A04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85589-6BB0-42F4-8EAD-BE692843F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4CB5B-7D6A-4F76-A605-D77D1D97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E26D3-DB86-4AFB-91B9-3221C463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648D2-2ABF-422D-A4E1-9F2CE629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3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3BC454-D209-C04A-8342-0AC699AD33DA}"/>
              </a:ext>
            </a:extLst>
          </p:cNvPr>
          <p:cNvSpPr txBox="1"/>
          <p:nvPr userDrawn="1"/>
        </p:nvSpPr>
        <p:spPr>
          <a:xfrm>
            <a:off x="11590561" y="6359135"/>
            <a:ext cx="502073" cy="307911"/>
          </a:xfrm>
          <a:prstGeom prst="rect">
            <a:avLst/>
          </a:prstGeom>
          <a:noFill/>
        </p:spPr>
        <p:txBody>
          <a:bodyPr wrap="none" lIns="91446" tIns="45723" rIns="91446" bIns="45723" rtlCol="0">
            <a:spAutoFit/>
          </a:bodyPr>
          <a:lstStyle/>
          <a:p>
            <a:pPr algn="ctr"/>
            <a:fld id="{260E2A6B-A809-4840-BF14-8648BC0BDF87}" type="slidenum">
              <a:rPr lang="id-ID" sz="1401" b="0" i="0" smtClean="0">
                <a:solidFill>
                  <a:schemeClr val="bg1"/>
                </a:solidFill>
                <a:latin typeface="+mj-lt"/>
                <a:ea typeface="Montserrat Light" charset="0"/>
                <a:cs typeface="Arial" panose="020B0604020202020204" pitchFamily="34" charset="0"/>
              </a:rPr>
              <a:pPr algn="ctr"/>
              <a:t>‹#›</a:t>
            </a:fld>
            <a:r>
              <a:rPr lang="id-ID" sz="1401" b="0" i="0" dirty="0">
                <a:solidFill>
                  <a:schemeClr val="bg1"/>
                </a:solidFill>
                <a:latin typeface="+mj-lt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057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D40934-5A1B-42E2-BE6E-626955C62375}"/>
              </a:ext>
            </a:extLst>
          </p:cNvPr>
          <p:cNvSpPr/>
          <p:nvPr userDrawn="1"/>
        </p:nvSpPr>
        <p:spPr>
          <a:xfrm>
            <a:off x="0" y="6656294"/>
            <a:ext cx="12195210" cy="201706"/>
          </a:xfrm>
          <a:prstGeom prst="rect">
            <a:avLst/>
          </a:prstGeom>
          <a:solidFill>
            <a:srgbClr val="137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57E38-800F-A644-8FFD-FAA48354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0"/>
            <a:ext cx="12204834" cy="51312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244A98-DA19-EC4D-A5F4-F82F6901EC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568" y="1745215"/>
            <a:ext cx="10937220" cy="3996680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428625" indent="-428625">
              <a:buFont typeface="Arial" panose="020B0604020202020204" pitchFamily="34" charset="0"/>
              <a:buChar char="•"/>
              <a:defRPr sz="30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800154" indent="-342900">
              <a:buFont typeface="Arial" panose="020B0604020202020204" pitchFamily="34" charset="0"/>
              <a:buChar char="–"/>
              <a:defRPr sz="24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257407" indent="-342900">
              <a:buFont typeface="Arial" panose="020B0604020202020204" pitchFamily="34" charset="0"/>
              <a:buChar char="•"/>
              <a:defRPr sz="22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57510" indent="-285750">
              <a:buFont typeface="Arial" panose="020B0604020202020204" pitchFamily="34" charset="0"/>
              <a:buChar char="–"/>
              <a:defRPr sz="20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114763" indent="-285750">
              <a:buFont typeface="Arial" panose="020B0604020202020204" pitchFamily="34" charset="0"/>
              <a:buChar char="•"/>
              <a:defRPr sz="200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B7C8C6F-D138-41AE-A92D-0EDA08508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232" y="589802"/>
            <a:ext cx="10963556" cy="52630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3300" b="1" i="0" spc="-300" baseline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General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3146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F903-1AC0-4F85-8A66-50DCBF85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E1A89-7220-40A5-B898-929EAB1CE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01BB-E63F-41BF-B04C-63F280ED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4D32-C0FD-4274-ACF2-B85D5698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33F2-78F3-468E-9E4E-7E3F792A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31C9-8BAB-4B6F-AA6C-9F258A8F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20A38-CCA9-4D6E-81FE-3EEC0FDF3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92C5E-AEE6-4159-B93D-02C2610C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467E3-4457-4F51-BBF2-F0BB3CCD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2E13B-8D7F-49B8-A827-A8B19146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26DF-2CA4-4D84-AC59-04A1C5FF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9CF02-A31A-483E-BB3F-6FCC2769F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AA831-04B1-4817-BCA0-8C5B7A436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452BA-5B1A-4EE2-BC81-504AF5E7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6FA1E-EFF2-40AD-BC47-79DEB7F4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FA99D-8109-4453-9DDF-D156CB95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7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771C-6D37-436E-A701-2F201F55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763A5-0B67-4796-8F74-837928B8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3482F-68C9-438F-910D-E349FC476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8A37E-FBD3-4D20-A5BF-934197494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DCB1F-BDB2-41A1-A46F-DB5D789E6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D7A03-EB82-4645-8405-C9ABD15C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C0784-C8FD-4CF8-A367-80F116E1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E2D24-5A99-40CE-B4D9-5EA51E29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9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7691-C798-4961-90E4-4FB05261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0AE45-588B-4BEC-B198-F6C9CBE4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2C840-3760-4B1B-BAE5-87D0C6A8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DF29B-E109-4FD2-AB35-56DBB903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9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8E016-82C8-4306-A382-8A557B36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4C27C-B346-4D47-AB3E-9754A561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DD489-11BB-4AD8-B07D-68E5C1E3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975F-6DE2-4C61-8B48-7251B376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39875-CC05-4F11-AB82-A7204647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DED19-BD27-4181-B594-32E66DC4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C111-4B36-4848-AF75-348EF4E2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19ECC-0599-4433-B0E4-3DFA4FCC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F5BC8-0472-45EA-9A9B-804E4293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08C-EBEA-40D2-B8B9-33B2BB85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65C9F7-0CE7-4819-A89B-6E9CB6C20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1C8B0-C07A-41DB-9CB3-43B894075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F7615-7D3F-467F-9537-83B837C9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3140C-24D5-4D02-8ED7-866C8D2C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75DA3-8D4C-4C3F-8E7C-21937B12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860DB-4BA9-4460-8992-1A3610C0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DF34C-0652-4DA6-B3D8-AE728C80B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8A69-4E42-46C2-B250-20B98DA25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89D0F-A783-4451-8FC0-289CA7CFB00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5694A-71FC-4A71-B918-0D6CB96D4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BAE4-F384-4F4D-B714-8063FBC3D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72AC-182A-4EDA-9EBF-00DB0984D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19" y="365127"/>
            <a:ext cx="10515164" cy="95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621017" y="6359135"/>
            <a:ext cx="441160" cy="307911"/>
          </a:xfrm>
          <a:prstGeom prst="rect">
            <a:avLst/>
          </a:prstGeom>
          <a:noFill/>
        </p:spPr>
        <p:txBody>
          <a:bodyPr wrap="none" lIns="91446" tIns="45723" rIns="91446" bIns="45723" rtlCol="0">
            <a:spAutoFit/>
          </a:bodyPr>
          <a:lstStyle/>
          <a:p>
            <a:pPr algn="ctr"/>
            <a:fld id="{260E2A6B-A809-4840-BF14-8648BC0BDF87}" type="slidenum">
              <a:rPr lang="id-ID" sz="10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ontserrat Light" charset="0"/>
                <a:cs typeface="Arial" panose="020B0604020202020204" pitchFamily="34" charset="0"/>
              </a:rPr>
              <a:pPr algn="ctr"/>
              <a:t>‹#›</a:t>
            </a:fld>
            <a:r>
              <a:rPr lang="id-ID" sz="1401" b="0" i="0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65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defTabSz="914507" rtl="0" eaLnBrk="1" latinLnBrk="0" hangingPunct="1">
        <a:lnSpc>
          <a:spcPct val="90000"/>
        </a:lnSpc>
        <a:spcBef>
          <a:spcPct val="0"/>
        </a:spcBef>
        <a:buNone/>
        <a:defRPr lang="en-US" sz="5552" b="1" kern="1200">
          <a:solidFill>
            <a:schemeClr val="tx2">
              <a:lumMod val="75000"/>
              <a:lumOff val="25000"/>
            </a:schemeClr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507" rtl="0" eaLnBrk="1" latinLnBrk="0" hangingPunct="1">
        <a:lnSpc>
          <a:spcPct val="90000"/>
        </a:lnSpc>
        <a:spcBef>
          <a:spcPts val="1001"/>
        </a:spcBef>
        <a:buFont typeface="Arial" charset="0"/>
        <a:buNone/>
        <a:defRPr lang="en-US" sz="33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marL="457254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7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2pPr>
      <a:lvl3pPr marL="914507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4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3pPr>
      <a:lvl4pPr marL="1371760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201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4pPr>
      <a:lvl5pPr marL="1829013" indent="0" algn="l" defTabSz="91450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2201" kern="1200" dirty="0">
          <a:solidFill>
            <a:schemeClr val="tx2">
              <a:lumMod val="75000"/>
              <a:lumOff val="25000"/>
            </a:schemeClr>
          </a:solidFill>
          <a:effectLst/>
          <a:latin typeface="+mj-lt"/>
          <a:ea typeface="Arial" panose="020B0604020202020204" pitchFamily="34" charset="0"/>
          <a:cs typeface="Arial" panose="020B0604020202020204" pitchFamily="34" charset="0"/>
        </a:defRPr>
      </a:lvl5pPr>
      <a:lvl6pPr marL="2514893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47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99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653" indent="-228627" algn="l" defTabSz="9145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54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507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60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13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67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20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773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26" algn="l" defTabSz="91450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783202C3-355E-4D42-9060-4455D31B83EA}"/>
              </a:ext>
            </a:extLst>
          </p:cNvPr>
          <p:cNvSpPr txBox="1">
            <a:spLocks/>
          </p:cNvSpPr>
          <p:nvPr/>
        </p:nvSpPr>
        <p:spPr>
          <a:xfrm>
            <a:off x="838200" y="2275504"/>
            <a:ext cx="10515600" cy="74676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18290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103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 defTabSz="914507"/>
            <a:r>
              <a:rPr lang="en-AU" sz="4900" dirty="0">
                <a:solidFill>
                  <a:srgbClr val="3D90F7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IBM MaaS360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A7E87EE7-B225-F94B-9E0A-64236F8E78BF}"/>
              </a:ext>
            </a:extLst>
          </p:cNvPr>
          <p:cNvSpPr txBox="1">
            <a:spLocks/>
          </p:cNvSpPr>
          <p:nvPr/>
        </p:nvSpPr>
        <p:spPr>
          <a:xfrm>
            <a:off x="838200" y="3400088"/>
            <a:ext cx="10515600" cy="1777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9013" rtl="0" eaLnBrk="1" latinLnBrk="0" hangingPunct="1">
              <a:lnSpc>
                <a:spcPct val="90000"/>
              </a:lnSpc>
              <a:spcBef>
                <a:spcPts val="2001"/>
              </a:spcBef>
              <a:buFont typeface="Arial" charset="0"/>
              <a:buNone/>
              <a:defRPr lang="en-US" sz="6602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14507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5402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829013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801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2743520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401" kern="1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658025" indent="0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401" kern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029785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4293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798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3306" indent="-457253" algn="l" defTabSz="18290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507">
              <a:lnSpc>
                <a:spcPct val="120000"/>
              </a:lnSpc>
              <a:spcBef>
                <a:spcPts val="1001"/>
              </a:spcBef>
            </a:pPr>
            <a:r>
              <a:rPr lang="en-AU" sz="2400" b="1" dirty="0">
                <a:solidFill>
                  <a:srgbClr val="00B0F0"/>
                </a:solidFill>
                <a:latin typeface="Arial" panose="020B0604020202020204" pitchFamily="34" charset="0"/>
              </a:rPr>
              <a:t>How to view invoice history</a:t>
            </a:r>
          </a:p>
        </p:txBody>
      </p:sp>
    </p:spTree>
    <p:extLst>
      <p:ext uri="{BB962C8B-B14F-4D97-AF65-F5344CB8AC3E}">
        <p14:creationId xmlns:p14="http://schemas.microsoft.com/office/powerpoint/2010/main" val="8177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984902-1647-4E54-9B82-CD7D22791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2"/>
            <a:ext cx="12192000" cy="68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3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3D9659-D286-4CCE-948D-D743548B4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" y="0"/>
            <a:ext cx="12182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8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2FE3DB-3777-42AD-A45D-C14952C79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" y="0"/>
            <a:ext cx="12175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Cloud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19EC"/>
      </a:accent1>
      <a:accent2>
        <a:srgbClr val="28E9F0"/>
      </a:accent2>
      <a:accent3>
        <a:srgbClr val="002060"/>
      </a:accent3>
      <a:accent4>
        <a:srgbClr val="3D90F7"/>
      </a:accent4>
      <a:accent5>
        <a:srgbClr val="E1D8EF"/>
      </a:accent5>
      <a:accent6>
        <a:srgbClr val="6D6E70"/>
      </a:accent6>
      <a:hlink>
        <a:srgbClr val="3D90F7"/>
      </a:hlink>
      <a:folHlink>
        <a:srgbClr val="6D6E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oudBlue-Powerpoint-V9_Arial - Copy4" id="{133E2510-97C5-4511-BD30-B81DE0FA3160}" vid="{100E8200-8A44-4DDD-8F12-EF5AA0F8DD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Haccoun, Laurent</dc:creator>
  <cp:lastModifiedBy>Haccoun, Laurent</cp:lastModifiedBy>
  <cp:revision>1</cp:revision>
  <dcterms:created xsi:type="dcterms:W3CDTF">2022-03-22T01:23:13Z</dcterms:created>
  <dcterms:modified xsi:type="dcterms:W3CDTF">2022-03-22T01:24:41Z</dcterms:modified>
</cp:coreProperties>
</file>